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media/image13.png" ContentType="image/png"/>
  <Override PartName="/ppt/media/image12.png" ContentType="image/png"/>
  <Override PartName="/ppt/media/image11.png" ContentType="image/png"/>
  <Override PartName="/ppt/media/image10.png" ContentType="image/png"/>
  <Override PartName="/ppt/media/image9.png" ContentType="image/png"/>
  <Override PartName="/ppt/media/image8.png" ContentType="image/png"/>
  <Override PartName="/ppt/media/image2.png" ContentType="image/png"/>
  <Override PartName="/ppt/media/image1.png" ContentType="image/png"/>
  <Override PartName="/ppt/media/image3.png" ContentType="image/png"/>
  <Override PartName="/ppt/media/image6.wmf" ContentType="image/x-wmf"/>
  <Override PartName="/ppt/media/image4.png" ContentType="image/png"/>
  <Override PartName="/ppt/media/image14.jpeg" ContentType="image/jpeg"/>
  <Override PartName="/ppt/media/image7.wmf" ContentType="image/x-wmf"/>
  <Override PartName="/ppt/media/image5.png" ContentType="image/png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_rels/slideLayout45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24384000" cy="13716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14355720" y="0"/>
            <a:ext cx="10027800" cy="13715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1002780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1218960" y="547200"/>
            <a:ext cx="21944880" cy="10616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19494360" y="716436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1002780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1002780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1002780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19494360" y="716436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17746560" y="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21137040" y="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17746560" y="716436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21137040" y="716436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14355720" y="0"/>
            <a:ext cx="10027800" cy="13715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1002780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1218960" y="547200"/>
            <a:ext cx="21944880" cy="10616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19494360" y="716436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1002780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1002780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1002780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19494360" y="716436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17746560" y="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21137040" y="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 type="body"/>
          </p:nvPr>
        </p:nvSpPr>
        <p:spPr>
          <a:xfrm>
            <a:off x="17746560" y="716436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 type="body"/>
          </p:nvPr>
        </p:nvSpPr>
        <p:spPr>
          <a:xfrm>
            <a:off x="21137040" y="716436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14355720" y="0"/>
            <a:ext cx="10027800" cy="13715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1002780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/>
          </p:nvPr>
        </p:nvSpPr>
        <p:spPr>
          <a:xfrm>
            <a:off x="1218960" y="547200"/>
            <a:ext cx="21944880" cy="10616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19494360" y="716436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1002780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1002780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1002780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19494360" y="716436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17746560" y="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21137040" y="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20" name="PlaceHolder 6"/>
          <p:cNvSpPr>
            <a:spLocks noGrp="1"/>
          </p:cNvSpPr>
          <p:nvPr>
            <p:ph type="body"/>
          </p:nvPr>
        </p:nvSpPr>
        <p:spPr>
          <a:xfrm>
            <a:off x="17746560" y="716436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21" name="PlaceHolder 7"/>
          <p:cNvSpPr>
            <a:spLocks noGrp="1"/>
          </p:cNvSpPr>
          <p:nvPr>
            <p:ph type="body"/>
          </p:nvPr>
        </p:nvSpPr>
        <p:spPr>
          <a:xfrm>
            <a:off x="21137040" y="716436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subTitle"/>
          </p:nvPr>
        </p:nvSpPr>
        <p:spPr>
          <a:xfrm>
            <a:off x="14355720" y="0"/>
            <a:ext cx="10027800" cy="13715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1002780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subTitle"/>
          </p:nvPr>
        </p:nvSpPr>
        <p:spPr>
          <a:xfrm>
            <a:off x="1218960" y="547200"/>
            <a:ext cx="21944880" cy="10616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13715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body"/>
          </p:nvPr>
        </p:nvSpPr>
        <p:spPr>
          <a:xfrm>
            <a:off x="19494360" y="716436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1002780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1002780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1002780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19494360" y="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54" name="PlaceHolder 5"/>
          <p:cNvSpPr>
            <a:spLocks noGrp="1"/>
          </p:cNvSpPr>
          <p:nvPr>
            <p:ph type="body"/>
          </p:nvPr>
        </p:nvSpPr>
        <p:spPr>
          <a:xfrm>
            <a:off x="19494360" y="7164360"/>
            <a:ext cx="489348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14355720" y="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17746560" y="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21137040" y="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body"/>
          </p:nvPr>
        </p:nvSpPr>
        <p:spPr>
          <a:xfrm>
            <a:off x="14355720" y="716436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60" name="PlaceHolder 6"/>
          <p:cNvSpPr>
            <a:spLocks noGrp="1"/>
          </p:cNvSpPr>
          <p:nvPr>
            <p:ph type="body"/>
          </p:nvPr>
        </p:nvSpPr>
        <p:spPr>
          <a:xfrm>
            <a:off x="17746560" y="716436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61" name="PlaceHolder 7"/>
          <p:cNvSpPr>
            <a:spLocks noGrp="1"/>
          </p:cNvSpPr>
          <p:nvPr>
            <p:ph type="body"/>
          </p:nvPr>
        </p:nvSpPr>
        <p:spPr>
          <a:xfrm>
            <a:off x="21137040" y="7164360"/>
            <a:ext cx="3228840" cy="6542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24383520" cy="13715640"/>
          </a:xfrm>
          <a:prstGeom prst="rect">
            <a:avLst/>
          </a:prstGeom>
        </p:spPr>
        <p:txBody>
          <a:bodyPr>
            <a:noAutofit/>
          </a:bodyPr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Kliknite za urejanje oblike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1" marL="864000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Druga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2" marL="1296000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Tretja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3" marL="1728000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Četrta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4" marL="2160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Peta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5" marL="2592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Šesta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6" marL="3024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Sedma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1270080" y="12264480"/>
            <a:ext cx="782640" cy="83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fld id="{1A7C463C-2B6F-4690-B870-DBFB51BCFA45}" type="slidenum">
              <a:rPr b="1" lang="sl-SI" sz="2400" spc="-1" strike="noStrike">
                <a:solidFill>
                  <a:srgbClr val="ffffff"/>
                </a:solidFill>
                <a:latin typeface="Azo Sans Black"/>
                <a:ea typeface="Helvetica Light"/>
              </a:rPr>
              <a:t>&lt;številka&gt;</a:t>
            </a:fld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sp>
        <p:nvSpPr>
          <p:cNvPr id="2" name="CustomShape 3"/>
          <p:cNvSpPr/>
          <p:nvPr/>
        </p:nvSpPr>
        <p:spPr>
          <a:xfrm>
            <a:off x="1270080" y="12446640"/>
            <a:ext cx="782640" cy="468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sl-SI" sz="5000" spc="-1" strike="noStrike">
                <a:solidFill>
                  <a:srgbClr val="000000"/>
                </a:solidFill>
                <a:latin typeface="Helvetica Light"/>
              </a:rPr>
              <a:t>Kliknite za urejanje oblike naslova</a:t>
            </a:r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1270080" y="12264480"/>
            <a:ext cx="782640" cy="83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fld id="{EB395EB5-BBF7-4765-B444-692FA2FFD5CF}" type="slidenum">
              <a:rPr b="1" lang="sl-SI" sz="2400" spc="-1" strike="noStrike">
                <a:solidFill>
                  <a:srgbClr val="000000"/>
                </a:solidFill>
                <a:latin typeface="Azo Sans Black"/>
                <a:ea typeface="Helvetica Light"/>
              </a:rPr>
              <a:t>&lt;številka&gt;</a:t>
            </a:fld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pic>
        <p:nvPicPr>
          <p:cNvPr id="41" name="Picture 5" descr=""/>
          <p:cNvPicPr/>
          <p:nvPr/>
        </p:nvPicPr>
        <p:blipFill>
          <a:blip r:embed="rId2"/>
          <a:stretch/>
        </p:blipFill>
        <p:spPr>
          <a:xfrm>
            <a:off x="0" y="0"/>
            <a:ext cx="938520" cy="13715640"/>
          </a:xfrm>
          <a:prstGeom prst="rect">
            <a:avLst/>
          </a:prstGeom>
          <a:ln>
            <a:noFill/>
          </a:ln>
        </p:spPr>
      </p:pic>
      <p:sp>
        <p:nvSpPr>
          <p:cNvPr id="42" name="PlaceHolder 2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sl-SI" sz="5000" spc="-1" strike="noStrike">
                <a:solidFill>
                  <a:srgbClr val="000000"/>
                </a:solidFill>
                <a:latin typeface="Helvetica Light"/>
              </a:rPr>
              <a:t>Kliknite za urejanje oblike naslova</a:t>
            </a:r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200" spc="-1" strike="noStrike">
                <a:solidFill>
                  <a:srgbClr val="000000"/>
                </a:solidFill>
                <a:latin typeface="Azo Sans Light"/>
              </a:rPr>
              <a:t>Kliknite za urejanje oblike orisa</a:t>
            </a:r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5200" spc="-1" strike="noStrike">
                <a:solidFill>
                  <a:srgbClr val="000000"/>
                </a:solidFill>
                <a:latin typeface="Azo Sans Light"/>
              </a:rPr>
              <a:t>Druga raven orisa</a:t>
            </a:r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200" spc="-1" strike="noStrike">
                <a:solidFill>
                  <a:srgbClr val="000000"/>
                </a:solidFill>
                <a:latin typeface="Azo Sans Light"/>
              </a:rPr>
              <a:t>Tretja raven orisa</a:t>
            </a:r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5200" spc="-1" strike="noStrike">
                <a:solidFill>
                  <a:srgbClr val="000000"/>
                </a:solidFill>
                <a:latin typeface="Azo Sans Light"/>
              </a:rPr>
              <a:t>Četrta raven orisa</a:t>
            </a:r>
            <a:endParaRPr b="0" lang="sl-SI" sz="5200" spc="-1" strike="noStrike">
              <a:solidFill>
                <a:srgbClr val="000000"/>
              </a:solidFill>
              <a:latin typeface="Azo Sans Light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rgbClr val="000000"/>
                </a:solidFill>
                <a:latin typeface="Azo Sans Light"/>
              </a:rPr>
              <a:t>Peta raven orisa</a:t>
            </a:r>
            <a:endParaRPr b="0" lang="sl-SI" sz="2000" spc="-1" strike="noStrike">
              <a:solidFill>
                <a:srgbClr val="000000"/>
              </a:solidFill>
              <a:latin typeface="Azo Sans Light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rgbClr val="000000"/>
                </a:solidFill>
                <a:latin typeface="Azo Sans Light"/>
              </a:rPr>
              <a:t>Šesta raven orisa</a:t>
            </a:r>
            <a:endParaRPr b="0" lang="sl-SI" sz="2000" spc="-1" strike="noStrike">
              <a:solidFill>
                <a:srgbClr val="000000"/>
              </a:solidFill>
              <a:latin typeface="Azo Sans Light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rgbClr val="000000"/>
                </a:solidFill>
                <a:latin typeface="Azo Sans Light"/>
              </a:rPr>
              <a:t>Sedma raven orisa</a:t>
            </a:r>
            <a:endParaRPr b="0" lang="sl-SI" sz="2000" spc="-1" strike="noStrike">
              <a:solidFill>
                <a:srgbClr val="000000"/>
              </a:solidFill>
              <a:latin typeface="Azo Sans Ligh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body"/>
          </p:nvPr>
        </p:nvSpPr>
        <p:spPr>
          <a:xfrm>
            <a:off x="2540160" y="6994440"/>
            <a:ext cx="6248160" cy="4816080"/>
          </a:xfrm>
          <a:prstGeom prst="rect">
            <a:avLst/>
          </a:prstGeom>
        </p:spPr>
        <p:txBody>
          <a:bodyPr>
            <a:noAutofit/>
          </a:bodyPr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Kliknite za urejanje oblike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1" marL="864000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Druga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2" marL="1296000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Tretja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3" marL="1728000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Četrta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4" marL="2160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Peta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5" marL="2592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Šesta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6" marL="3024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Sedma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9702720" y="6994440"/>
            <a:ext cx="6248160" cy="4816080"/>
          </a:xfrm>
          <a:prstGeom prst="rect">
            <a:avLst/>
          </a:prstGeom>
        </p:spPr>
        <p:txBody>
          <a:bodyPr>
            <a:noAutofit/>
          </a:bodyPr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Kliknite za urejanje oblike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1" marL="864000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Druga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2" marL="1296000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Tretja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3" marL="1728000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Četrta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4" marL="2160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Peta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5" marL="2592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Šesta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6" marL="3024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Sedma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16865640" y="6994440"/>
            <a:ext cx="6248160" cy="4816080"/>
          </a:xfrm>
          <a:prstGeom prst="rect">
            <a:avLst/>
          </a:prstGeom>
        </p:spPr>
        <p:txBody>
          <a:bodyPr>
            <a:noAutofit/>
          </a:bodyPr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Kliknite za urejanje oblike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1" marL="864000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Druga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2" marL="1296000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Tretja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3" marL="1728000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Četrta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4" marL="2160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Peta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5" marL="2592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Šesta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6" marL="3024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Sedma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83" name="CustomShape 4"/>
          <p:cNvSpPr/>
          <p:nvPr/>
        </p:nvSpPr>
        <p:spPr>
          <a:xfrm>
            <a:off x="1270080" y="12264480"/>
            <a:ext cx="782640" cy="83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fld id="{6FFE0771-C7DB-42A0-A5D7-3AC377EB253F}" type="slidenum">
              <a:rPr b="1" lang="sl-SI" sz="2400" spc="-1" strike="noStrike">
                <a:solidFill>
                  <a:srgbClr val="000000"/>
                </a:solidFill>
                <a:latin typeface="Azo Sans Black"/>
                <a:ea typeface="Helvetica Light"/>
              </a:rPr>
              <a:t>&lt;številka&gt;</a:t>
            </a:fld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pic>
        <p:nvPicPr>
          <p:cNvPr id="84" name="Picture 14" descr=""/>
          <p:cNvPicPr/>
          <p:nvPr/>
        </p:nvPicPr>
        <p:blipFill>
          <a:blip r:embed="rId2"/>
          <a:stretch/>
        </p:blipFill>
        <p:spPr>
          <a:xfrm>
            <a:off x="0" y="0"/>
            <a:ext cx="938520" cy="13715640"/>
          </a:xfrm>
          <a:prstGeom prst="rect">
            <a:avLst/>
          </a:prstGeom>
          <a:ln>
            <a:noFill/>
          </a:ln>
        </p:spPr>
      </p:pic>
      <p:sp>
        <p:nvSpPr>
          <p:cNvPr id="85" name="PlaceHolder 5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sl-SI" sz="5000" spc="-1" strike="noStrike">
                <a:solidFill>
                  <a:srgbClr val="000000"/>
                </a:solidFill>
                <a:latin typeface="Helvetica Light"/>
              </a:rPr>
              <a:t>Kliknite za urejanje oblike naslova</a:t>
            </a:r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body"/>
          </p:nvPr>
        </p:nvSpPr>
        <p:spPr>
          <a:xfrm>
            <a:off x="14355720" y="0"/>
            <a:ext cx="10027800" cy="13715640"/>
          </a:xfrm>
          <a:prstGeom prst="rect">
            <a:avLst/>
          </a:prstGeom>
        </p:spPr>
        <p:txBody>
          <a:bodyPr>
            <a:noAutofit/>
          </a:bodyPr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Kliknite za urejanje oblike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1" marL="864000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Druga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2" marL="1296000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Tretja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3" marL="1728000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Četrta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4" marL="2160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Peta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5" marL="2592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Šesta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  <a:p>
            <a:pPr lvl="6" marL="3024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5000" spc="-1" strike="noStrike">
                <a:solidFill>
                  <a:srgbClr val="000000"/>
                </a:solidFill>
                <a:latin typeface="Azo Sans Light"/>
              </a:rPr>
              <a:t>Sedma raven orisa</a:t>
            </a:r>
            <a:endParaRPr b="0" lang="sl-SI" sz="5000" spc="-1" strike="noStrike">
              <a:solidFill>
                <a:srgbClr val="000000"/>
              </a:solidFill>
              <a:latin typeface="Azo Sans Light"/>
            </a:endParaRPr>
          </a:p>
        </p:txBody>
      </p:sp>
      <p:sp>
        <p:nvSpPr>
          <p:cNvPr id="123" name="CustomShape 2"/>
          <p:cNvSpPr/>
          <p:nvPr/>
        </p:nvSpPr>
        <p:spPr>
          <a:xfrm>
            <a:off x="1270080" y="12264480"/>
            <a:ext cx="782640" cy="83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fld id="{C3B40A2D-984A-4B80-84D8-91D7A2C05BF8}" type="slidenum">
              <a:rPr b="1" lang="sl-SI" sz="2400" spc="-1" strike="noStrike">
                <a:solidFill>
                  <a:srgbClr val="000000"/>
                </a:solidFill>
                <a:latin typeface="Azo Sans Black"/>
                <a:ea typeface="Helvetica Light"/>
              </a:rPr>
              <a:t>&lt;številka&gt;</a:t>
            </a:fld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pic>
        <p:nvPicPr>
          <p:cNvPr id="124" name="Picture 10" descr=""/>
          <p:cNvPicPr/>
          <p:nvPr/>
        </p:nvPicPr>
        <p:blipFill>
          <a:blip r:embed="rId2"/>
          <a:stretch/>
        </p:blipFill>
        <p:spPr>
          <a:xfrm>
            <a:off x="0" y="0"/>
            <a:ext cx="938520" cy="13715640"/>
          </a:xfrm>
          <a:prstGeom prst="rect">
            <a:avLst/>
          </a:prstGeom>
          <a:ln>
            <a:noFill/>
          </a:ln>
        </p:spPr>
      </p:pic>
      <p:sp>
        <p:nvSpPr>
          <p:cNvPr id="125" name="PlaceHolder 3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sl-SI" sz="5000" spc="-1" strike="noStrike">
                <a:solidFill>
                  <a:srgbClr val="000000"/>
                </a:solidFill>
                <a:latin typeface="Helvetica Light"/>
              </a:rPr>
              <a:t>Kliknite za urejanje oblike naslova</a:t>
            </a:r>
            <a:endParaRPr b="0" lang="sl-SI" sz="5000" spc="-1" strike="noStrike">
              <a:solidFill>
                <a:srgbClr val="000000"/>
              </a:solidFill>
              <a:latin typeface="Helvetica Ligh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wmf"/><Relationship Id="rId4" Type="http://schemas.openxmlformats.org/officeDocument/2006/relationships/image" Target="../media/image7.wmf"/><Relationship Id="rId5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3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ff7ff"/>
            </a:gs>
            <a:gs pos="100000">
              <a:srgbClr val="9dcffe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Placeholder 5" descr=""/>
          <p:cNvPicPr/>
          <p:nvPr/>
        </p:nvPicPr>
        <p:blipFill>
          <a:blip r:embed="rId1"/>
          <a:stretch/>
        </p:blipFill>
        <p:spPr>
          <a:xfrm>
            <a:off x="0" y="0"/>
            <a:ext cx="24383520" cy="13715640"/>
          </a:xfrm>
          <a:prstGeom prst="rect">
            <a:avLst/>
          </a:prstGeom>
          <a:ln>
            <a:noFill/>
          </a:ln>
        </p:spPr>
      </p:pic>
      <p:pic>
        <p:nvPicPr>
          <p:cNvPr id="163" name="Picture Placeholder 9" descr=""/>
          <p:cNvPicPr/>
          <p:nvPr/>
        </p:nvPicPr>
        <p:blipFill>
          <a:blip r:embed="rId2"/>
          <a:stretch/>
        </p:blipFill>
        <p:spPr>
          <a:xfrm>
            <a:off x="11160" y="0"/>
            <a:ext cx="24361200" cy="13715640"/>
          </a:xfrm>
          <a:prstGeom prst="rect">
            <a:avLst/>
          </a:prstGeom>
          <a:ln w="12600">
            <a:noFill/>
          </a:ln>
        </p:spPr>
      </p:pic>
      <p:sp>
        <p:nvSpPr>
          <p:cNvPr id="164" name="CustomShape 1"/>
          <p:cNvSpPr/>
          <p:nvPr/>
        </p:nvSpPr>
        <p:spPr>
          <a:xfrm>
            <a:off x="931320" y="1185480"/>
            <a:ext cx="22317840" cy="11175480"/>
          </a:xfrm>
          <a:prstGeom prst="rect">
            <a:avLst/>
          </a:prstGeom>
          <a:solidFill>
            <a:schemeClr val="bg1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CustomShape 2"/>
          <p:cNvSpPr/>
          <p:nvPr/>
        </p:nvSpPr>
        <p:spPr>
          <a:xfrm>
            <a:off x="1936440" y="3945600"/>
            <a:ext cx="7911360" cy="6854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20000"/>
              </a:lnSpc>
            </a:pPr>
            <a:r>
              <a:rPr b="0" lang="sl-SI" sz="3200" spc="157" strike="noStrike">
                <a:solidFill>
                  <a:srgbClr val="151314"/>
                </a:solidFill>
                <a:latin typeface="Azo Sans Light"/>
                <a:ea typeface="Montserrat Light"/>
              </a:rPr>
              <a:t>Predstavitev predmeta</a:t>
            </a:r>
            <a:endParaRPr b="0" lang="sl-SI" sz="3200" spc="-1" strike="noStrike">
              <a:latin typeface="Arial"/>
            </a:endParaRPr>
          </a:p>
        </p:txBody>
      </p:sp>
      <p:sp>
        <p:nvSpPr>
          <p:cNvPr id="166" name="CustomShape 3"/>
          <p:cNvSpPr/>
          <p:nvPr/>
        </p:nvSpPr>
        <p:spPr>
          <a:xfrm>
            <a:off x="1898280" y="2571840"/>
            <a:ext cx="7649640" cy="9684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0" lang="sl-SI" sz="7200" spc="718" strike="noStrike">
                <a:solidFill>
                  <a:srgbClr val="151314"/>
                </a:solidFill>
                <a:latin typeface="Montserrat Bold"/>
                <a:ea typeface="Montserrat Bold"/>
              </a:rPr>
              <a:t>Računalništvo</a:t>
            </a:r>
            <a:endParaRPr b="0" lang="sl-SI" sz="7200" spc="-1" strike="noStrike">
              <a:latin typeface="Arial"/>
            </a:endParaRPr>
          </a:p>
        </p:txBody>
      </p:sp>
      <p:pic>
        <p:nvPicPr>
          <p:cNvPr id="167" name="Picture 20" descr=""/>
          <p:cNvPicPr/>
          <p:nvPr/>
        </p:nvPicPr>
        <p:blipFill>
          <a:blip r:embed="rId3"/>
          <a:stretch/>
        </p:blipFill>
        <p:spPr>
          <a:xfrm>
            <a:off x="19887120" y="2150280"/>
            <a:ext cx="2484360" cy="1600920"/>
          </a:xfrm>
          <a:prstGeom prst="rect">
            <a:avLst/>
          </a:prstGeom>
          <a:ln>
            <a:noFill/>
          </a:ln>
        </p:spPr>
      </p:pic>
      <p:pic>
        <p:nvPicPr>
          <p:cNvPr id="168" name="Picture 22" descr=""/>
          <p:cNvPicPr/>
          <p:nvPr/>
        </p:nvPicPr>
        <p:blipFill>
          <a:blip r:embed="rId4"/>
          <a:stretch/>
        </p:blipFill>
        <p:spPr>
          <a:xfrm>
            <a:off x="1920240" y="9649800"/>
            <a:ext cx="5394600" cy="1645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2540160" y="5676120"/>
            <a:ext cx="18262080" cy="28288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120000"/>
              </a:lnSpc>
            </a:pPr>
            <a:r>
              <a:rPr b="0" lang="sl-SI" sz="3000" spc="-1" strike="noStrike">
                <a:solidFill>
                  <a:srgbClr val="595457"/>
                </a:solidFill>
                <a:latin typeface="Montserrat Light"/>
                <a:ea typeface="Montserrat Light"/>
              </a:rPr>
              <a:t>2. letnik: 2 uri Računalništva + 2 uri Laboratorijskih vaj</a:t>
            </a:r>
            <a:endParaRPr b="0" lang="sl-SI" sz="30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r>
              <a:rPr b="0" lang="sl-SI" sz="3000" spc="-1" strike="noStrike">
                <a:solidFill>
                  <a:srgbClr val="595457"/>
                </a:solidFill>
                <a:latin typeface="Montserrat Light"/>
                <a:ea typeface="Montserrat Light"/>
              </a:rPr>
              <a:t>3. letnik: 4 ure Računalništva + 2 uri Laboratorijskih vaj + 3 ure Računalniški sistemi in omrežja (RSO)</a:t>
            </a:r>
            <a:endParaRPr b="0" lang="sl-SI" sz="30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r>
              <a:rPr b="0" lang="sl-SI" sz="3000" spc="-1" strike="noStrike">
                <a:solidFill>
                  <a:srgbClr val="595457"/>
                </a:solidFill>
                <a:latin typeface="Montserrat Light"/>
                <a:ea typeface="Montserrat Light"/>
              </a:rPr>
              <a:t>4. letnik: 4 ure Računalništva + 2 uri laboratorijskih vaj + 3 ure Računalniški sistemi in omrežja (RSO)</a:t>
            </a:r>
            <a:endParaRPr b="0" lang="sl-SI" sz="3000" spc="-1" strike="noStrike">
              <a:latin typeface="Arial"/>
            </a:endParaRPr>
          </a:p>
        </p:txBody>
      </p:sp>
      <p:sp>
        <p:nvSpPr>
          <p:cNvPr id="170" name="CustomShape 2"/>
          <p:cNvSpPr/>
          <p:nvPr/>
        </p:nvSpPr>
        <p:spPr>
          <a:xfrm>
            <a:off x="2540160" y="815760"/>
            <a:ext cx="17506080" cy="36003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0" lang="sl-SI" sz="9600" spc="718" strike="noStrike">
                <a:solidFill>
                  <a:srgbClr val="151314"/>
                </a:solidFill>
                <a:latin typeface="Montserrat Bold"/>
                <a:ea typeface="Montserrat Bold"/>
              </a:rPr>
              <a:t>Pouk namenjen računalniškim predmetom</a:t>
            </a:r>
            <a:endParaRPr b="0" lang="sl-SI" sz="9600" spc="-1" strike="noStrike">
              <a:latin typeface="Arial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2540160" y="1400400"/>
            <a:ext cx="17189640" cy="24314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0" lang="sl-SI" sz="9600" spc="718" strike="noStrike">
                <a:solidFill>
                  <a:srgbClr val="151314"/>
                </a:solidFill>
                <a:latin typeface="Montserrat Bold"/>
                <a:ea typeface="Montserrat Bold"/>
              </a:rPr>
              <a:t>Predstavitev podatkov in strojna oprema</a:t>
            </a:r>
            <a:endParaRPr b="0" lang="sl-SI" sz="9600" spc="-1" strike="noStrike">
              <a:latin typeface="Arial"/>
            </a:endParaRPr>
          </a:p>
        </p:txBody>
      </p:sp>
      <p:sp>
        <p:nvSpPr>
          <p:cNvPr id="172" name="CustomShape 2"/>
          <p:cNvSpPr/>
          <p:nvPr/>
        </p:nvSpPr>
        <p:spPr>
          <a:xfrm>
            <a:off x="10568520" y="4542840"/>
            <a:ext cx="5697000" cy="11865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120000"/>
              </a:lnSpc>
            </a:pPr>
            <a:r>
              <a:rPr b="0" lang="sl-SI" sz="3000" spc="-1" strike="noStrike">
                <a:solidFill>
                  <a:srgbClr val="595457"/>
                </a:solidFill>
                <a:latin typeface="Montserrat Light"/>
                <a:ea typeface="Montserrat Light"/>
              </a:rPr>
              <a:t>Razumem dvojiški sistem? </a:t>
            </a:r>
            <a:endParaRPr b="0" lang="sl-SI" sz="30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endParaRPr b="0" lang="sl-SI" sz="3000" spc="-1" strike="noStrike">
              <a:latin typeface="Arial"/>
            </a:endParaRPr>
          </a:p>
        </p:txBody>
      </p:sp>
      <p:pic>
        <p:nvPicPr>
          <p:cNvPr id="173" name="Slika 1" descr=""/>
          <p:cNvPicPr/>
          <p:nvPr/>
        </p:nvPicPr>
        <p:blipFill>
          <a:blip r:embed="rId1"/>
          <a:stretch/>
        </p:blipFill>
        <p:spPr>
          <a:xfrm>
            <a:off x="1713600" y="4007520"/>
            <a:ext cx="8564400" cy="4816080"/>
          </a:xfrm>
          <a:prstGeom prst="rect">
            <a:avLst/>
          </a:prstGeom>
          <a:ln>
            <a:noFill/>
          </a:ln>
        </p:spPr>
      </p:pic>
      <p:pic>
        <p:nvPicPr>
          <p:cNvPr id="174" name="Označba mesta slike 6" descr=""/>
          <p:cNvPicPr/>
          <p:nvPr/>
        </p:nvPicPr>
        <p:blipFill>
          <a:blip r:embed="rId2"/>
          <a:stretch/>
        </p:blipFill>
        <p:spPr>
          <a:xfrm>
            <a:off x="16865640" y="6994440"/>
            <a:ext cx="6248160" cy="4816080"/>
          </a:xfrm>
          <a:prstGeom prst="rect">
            <a:avLst/>
          </a:prstGeom>
          <a:ln>
            <a:noFill/>
          </a:ln>
        </p:spPr>
      </p:pic>
      <p:pic>
        <p:nvPicPr>
          <p:cNvPr id="175" name="Slika 8" descr=""/>
          <p:cNvPicPr/>
          <p:nvPr/>
        </p:nvPicPr>
        <p:blipFill>
          <a:blip r:embed="rId3"/>
          <a:stretch/>
        </p:blipFill>
        <p:spPr>
          <a:xfrm>
            <a:off x="16865640" y="6858000"/>
            <a:ext cx="6248160" cy="5218200"/>
          </a:xfrm>
          <a:prstGeom prst="rect">
            <a:avLst/>
          </a:prstGeom>
          <a:ln>
            <a:noFill/>
          </a:ln>
        </p:spPr>
      </p:pic>
      <p:pic>
        <p:nvPicPr>
          <p:cNvPr id="176" name="Slika 10" descr=""/>
          <p:cNvPicPr/>
          <p:nvPr/>
        </p:nvPicPr>
        <p:blipFill>
          <a:blip r:embed="rId4"/>
          <a:stretch/>
        </p:blipFill>
        <p:spPr>
          <a:xfrm>
            <a:off x="9055800" y="10567800"/>
            <a:ext cx="6330240" cy="932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2417040" y="4616280"/>
            <a:ext cx="8889480" cy="1188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sl-SI" sz="3600" spc="-1" strike="noStrike">
                <a:solidFill>
                  <a:srgbClr val="595457"/>
                </a:solidFill>
                <a:latin typeface="Montserrat Light"/>
                <a:ea typeface="Montserrat Light"/>
              </a:rPr>
              <a:t>Klasični problem: risanje fraktalov </a:t>
            </a:r>
            <a:endParaRPr b="0" lang="sl-SI" sz="3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l-SI" sz="3600" spc="-1" strike="noStrike">
              <a:latin typeface="Arial"/>
            </a:endParaRPr>
          </a:p>
        </p:txBody>
      </p:sp>
      <p:sp>
        <p:nvSpPr>
          <p:cNvPr id="178" name="CustomShape 2"/>
          <p:cNvSpPr/>
          <p:nvPr/>
        </p:nvSpPr>
        <p:spPr>
          <a:xfrm>
            <a:off x="2540160" y="1985400"/>
            <a:ext cx="9874440" cy="1261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0" lang="sl-SI" sz="9600" spc="718" strike="noStrike">
                <a:solidFill>
                  <a:srgbClr val="151314"/>
                </a:solidFill>
                <a:latin typeface="Montserrat Bold"/>
                <a:ea typeface="Montserrat Bold"/>
              </a:rPr>
              <a:t>Programiranje </a:t>
            </a:r>
            <a:endParaRPr b="0" lang="sl-SI" sz="9600" spc="-1" strike="noStrike">
              <a:latin typeface="Arial"/>
            </a:endParaRPr>
          </a:p>
        </p:txBody>
      </p:sp>
      <p:pic>
        <p:nvPicPr>
          <p:cNvPr id="179" name="Slika 12" descr=""/>
          <p:cNvPicPr/>
          <p:nvPr/>
        </p:nvPicPr>
        <p:blipFill>
          <a:blip r:embed="rId1"/>
          <a:srcRect l="0" t="0" r="13016" b="12913"/>
          <a:stretch/>
        </p:blipFill>
        <p:spPr>
          <a:xfrm>
            <a:off x="7936560" y="5541840"/>
            <a:ext cx="12602160" cy="7039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2540160" y="1400400"/>
            <a:ext cx="17189640" cy="24314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0" lang="sl-SI" sz="9600" spc="718" strike="noStrike">
                <a:solidFill>
                  <a:srgbClr val="151314"/>
                </a:solidFill>
                <a:latin typeface="Montserrat Bold"/>
                <a:ea typeface="Montserrat Bold"/>
              </a:rPr>
              <a:t>Podatkovne baze in informacijski sistemi</a:t>
            </a:r>
            <a:endParaRPr b="0" lang="sl-SI" sz="9600" spc="-1" strike="noStrike">
              <a:latin typeface="Arial"/>
            </a:endParaRPr>
          </a:p>
        </p:txBody>
      </p:sp>
      <p:pic>
        <p:nvPicPr>
          <p:cNvPr id="181" name="Označba mesta vsebine 3" descr=""/>
          <p:cNvPicPr/>
          <p:nvPr/>
        </p:nvPicPr>
        <p:blipFill>
          <a:blip r:embed="rId1"/>
          <a:srcRect l="21181" t="0" r="1463" b="8546"/>
          <a:stretch/>
        </p:blipFill>
        <p:spPr>
          <a:xfrm>
            <a:off x="2676600" y="3864960"/>
            <a:ext cx="12850200" cy="8115480"/>
          </a:xfrm>
          <a:prstGeom prst="rect">
            <a:avLst/>
          </a:prstGeom>
          <a:ln>
            <a:noFill/>
          </a:ln>
        </p:spPr>
      </p:pic>
      <p:sp>
        <p:nvSpPr>
          <p:cNvPr id="182" name="CustomShape 2"/>
          <p:cNvSpPr/>
          <p:nvPr/>
        </p:nvSpPr>
        <p:spPr>
          <a:xfrm>
            <a:off x="9538560" y="12009600"/>
            <a:ext cx="9434880" cy="17330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120000"/>
              </a:lnSpc>
            </a:pPr>
            <a:r>
              <a:rPr b="0" lang="sl-SI" sz="3000" spc="-1" strike="noStrike">
                <a:solidFill>
                  <a:srgbClr val="595457"/>
                </a:solidFill>
                <a:latin typeface="Montserrat Light"/>
                <a:ea typeface="Montserrat Light"/>
              </a:rPr>
              <a:t>Pomembne podatke shranjujem v podatkovno bazo</a:t>
            </a:r>
            <a:endParaRPr b="0" lang="sl-SI" sz="30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endParaRPr b="0" lang="sl-SI" sz="3000" spc="-1" strike="noStrike">
              <a:latin typeface="Arial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stomShape 1"/>
          <p:cNvSpPr/>
          <p:nvPr/>
        </p:nvSpPr>
        <p:spPr>
          <a:xfrm>
            <a:off x="2417040" y="4067640"/>
            <a:ext cx="8889480" cy="22852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100000"/>
              </a:lnSpc>
            </a:pPr>
            <a:r>
              <a:rPr b="0" lang="sl-SI" sz="3600" spc="-1" strike="noStrike">
                <a:solidFill>
                  <a:srgbClr val="595457"/>
                </a:solidFill>
                <a:latin typeface="Montserrat Light"/>
                <a:ea typeface="Montserrat Light"/>
              </a:rPr>
              <a:t>Tekmovanje v znanju računalništva</a:t>
            </a:r>
            <a:endParaRPr b="0" lang="sl-SI" sz="3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3600" spc="-1" strike="noStrike">
                <a:solidFill>
                  <a:srgbClr val="595457"/>
                </a:solidFill>
                <a:latin typeface="Montserrat Light"/>
                <a:ea typeface="Montserrat Light"/>
              </a:rPr>
              <a:t>Bober</a:t>
            </a:r>
            <a:endParaRPr b="0" lang="sl-SI" sz="3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3600" spc="-1" strike="noStrike">
                <a:solidFill>
                  <a:srgbClr val="595457"/>
                </a:solidFill>
                <a:latin typeface="Montserrat Light"/>
                <a:ea typeface="Montserrat Light"/>
              </a:rPr>
              <a:t>Imagine cup</a:t>
            </a:r>
            <a:endParaRPr b="0" lang="sl-SI" sz="3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l-SI" sz="3600" spc="-1" strike="noStrike">
              <a:latin typeface="Arial"/>
            </a:endParaRPr>
          </a:p>
        </p:txBody>
      </p:sp>
      <p:sp>
        <p:nvSpPr>
          <p:cNvPr id="184" name="CustomShape 2"/>
          <p:cNvSpPr/>
          <p:nvPr/>
        </p:nvSpPr>
        <p:spPr>
          <a:xfrm>
            <a:off x="2540160" y="1985400"/>
            <a:ext cx="9874440" cy="1261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0" lang="sl-SI" sz="9600" spc="718" strike="noStrike">
                <a:solidFill>
                  <a:srgbClr val="151314"/>
                </a:solidFill>
                <a:latin typeface="Montserrat Bold"/>
                <a:ea typeface="Montserrat Bold"/>
              </a:rPr>
              <a:t>Dodatno </a:t>
            </a:r>
            <a:endParaRPr b="0" lang="sl-SI" sz="9600" spc="-1" strike="noStrike">
              <a:latin typeface="Arial"/>
            </a:endParaRPr>
          </a:p>
        </p:txBody>
      </p:sp>
      <p:pic>
        <p:nvPicPr>
          <p:cNvPr id="185" name="Slika 1" descr=""/>
          <p:cNvPicPr/>
          <p:nvPr/>
        </p:nvPicPr>
        <p:blipFill>
          <a:blip r:embed="rId1"/>
          <a:stretch/>
        </p:blipFill>
        <p:spPr>
          <a:xfrm>
            <a:off x="12067200" y="2106360"/>
            <a:ext cx="6818400" cy="96577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554</TotalTime>
  <Application>Collabora_Office/6.2.10.17$Linux_X86_64 LibreOffice_project/207471efd99fe953f8d057691833f903ceb4b18a</Application>
  <Words>97</Words>
  <Paragraphs>16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Barbara Pušnar</dc:creator>
  <dc:description/>
  <dc:language>sl-SI</dc:language>
  <cp:lastModifiedBy/>
  <dcterms:modified xsi:type="dcterms:W3CDTF">2021-02-11T17:39:35Z</dcterms:modified>
  <cp:revision>64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Po meri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6</vt:i4>
  </property>
</Properties>
</file>